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Asap Bold" charset="1" panose="020F0804030202060203"/>
      <p:regular r:id="rId35"/>
    </p:embeddedFont>
    <p:embeddedFont>
      <p:font typeface="DM Sans Bold" charset="1" panose="00000000000000000000"/>
      <p:regular r:id="rId36"/>
    </p:embeddedFont>
    <p:embeddedFont>
      <p:font typeface="DM San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207616" y="3136687"/>
            <a:ext cx="11872769" cy="405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b="true" sz="11022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Set up Intrusion Prevention System with Snort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5092" y="4995447"/>
            <a:ext cx="8862457" cy="4909164"/>
          </a:xfrm>
          <a:custGeom>
            <a:avLst/>
            <a:gdLst/>
            <a:ahLst/>
            <a:cxnLst/>
            <a:rect r="r" b="b" t="t" l="l"/>
            <a:pathLst>
              <a:path h="4909164" w="8862457">
                <a:moveTo>
                  <a:pt x="0" y="0"/>
                </a:moveTo>
                <a:lnTo>
                  <a:pt x="8862457" y="0"/>
                </a:lnTo>
                <a:lnTo>
                  <a:pt x="8862457" y="4909164"/>
                </a:lnTo>
                <a:lnTo>
                  <a:pt x="0" y="4909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Prevent ICMP flood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92" y="2242289"/>
            <a:ext cx="2995180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092" y="2815630"/>
            <a:ext cx="17145863" cy="12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icmp any any -&gt; 192.168.59.200 any (msg: "ICMP Flood Found"; threshold: type limit, track by_src, count 23, seconds 5; sid: 1000001; rev:1;)</a:t>
            </a:r>
          </a:p>
          <a:p>
            <a:pPr algn="l">
              <a:lnSpc>
                <a:spcPts val="31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95092" y="3879937"/>
            <a:ext cx="17145863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any source sends an icmp packet to the victim machine more than 23 times/5 seconds, Snort will block icmp packets from that source.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4448" y="5966288"/>
            <a:ext cx="8145904" cy="12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applying rule and perform the attack again, we see that victim no more receive any ICMP packets from attacker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5092" y="2925549"/>
            <a:ext cx="7813896" cy="7216856"/>
          </a:xfrm>
          <a:custGeom>
            <a:avLst/>
            <a:gdLst/>
            <a:ahLst/>
            <a:cxnLst/>
            <a:rect r="r" b="b" t="t" l="l"/>
            <a:pathLst>
              <a:path h="7216856" w="7813896">
                <a:moveTo>
                  <a:pt x="0" y="0"/>
                </a:moveTo>
                <a:lnTo>
                  <a:pt x="7813896" y="0"/>
                </a:lnTo>
                <a:lnTo>
                  <a:pt x="7813896" y="7216856"/>
                </a:lnTo>
                <a:lnTo>
                  <a:pt x="0" y="7216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Monitor service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92" y="2248555"/>
            <a:ext cx="9569972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nmap to scan open port on victim machine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8368" y="1483042"/>
            <a:ext cx="8715632" cy="8792567"/>
          </a:xfrm>
          <a:custGeom>
            <a:avLst/>
            <a:gdLst/>
            <a:ahLst/>
            <a:cxnLst/>
            <a:rect r="r" b="b" t="t" l="l"/>
            <a:pathLst>
              <a:path h="8792567" w="8715632">
                <a:moveTo>
                  <a:pt x="0" y="0"/>
                </a:moveTo>
                <a:lnTo>
                  <a:pt x="8715632" y="0"/>
                </a:lnTo>
                <a:lnTo>
                  <a:pt x="8715632" y="8792567"/>
                </a:lnTo>
                <a:lnTo>
                  <a:pt x="0" y="8792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Monitor service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15646" y="4003490"/>
            <a:ext cx="8704155" cy="159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telnet to access some ports. </a:t>
            </a:r>
          </a:p>
          <a:p>
            <a:pPr algn="just">
              <a:lnSpc>
                <a:spcPts val="3104"/>
              </a:lnSpc>
            </a:pP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want the attacker to only be able to access the service on these ports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90486" y="3385630"/>
            <a:ext cx="7718502" cy="6610066"/>
          </a:xfrm>
          <a:custGeom>
            <a:avLst/>
            <a:gdLst/>
            <a:ahLst/>
            <a:cxnLst/>
            <a:rect r="r" b="b" t="t" l="l"/>
            <a:pathLst>
              <a:path h="6610066" w="7718502">
                <a:moveTo>
                  <a:pt x="0" y="0"/>
                </a:moveTo>
                <a:lnTo>
                  <a:pt x="7718502" y="0"/>
                </a:lnTo>
                <a:lnTo>
                  <a:pt x="7718502" y="6610066"/>
                </a:lnTo>
                <a:lnTo>
                  <a:pt x="0" y="6610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Monitor service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3300" y="1752029"/>
            <a:ext cx="2995180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5"/>
              </a:lnSpc>
            </a:pPr>
            <a:r>
              <a:rPr lang="en-US" b="true" sz="3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486" y="2282508"/>
            <a:ext cx="16468814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tcp any any -&gt; 192.168.59.200 ![21,22,23,25,53,80,111] (msg:"Drop access to outside port"; sid:1002; rev:1;)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9829" y="4179801"/>
            <a:ext cx="9271717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rule will block packets to the victim machine 192.168.59.200 if those packets do not pass through a port in the specified port range.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we see, attack can still use telnet to access service on port 22 and port 80 but cannot access service on port 6000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2317" y="4444556"/>
            <a:ext cx="17903365" cy="3961120"/>
          </a:xfrm>
          <a:custGeom>
            <a:avLst/>
            <a:gdLst/>
            <a:ahLst/>
            <a:cxnLst/>
            <a:rect r="r" b="b" t="t" l="l"/>
            <a:pathLst>
              <a:path h="3961120" w="17903365">
                <a:moveTo>
                  <a:pt x="0" y="0"/>
                </a:moveTo>
                <a:lnTo>
                  <a:pt x="17903366" y="0"/>
                </a:lnTo>
                <a:lnTo>
                  <a:pt x="17903366" y="3961120"/>
                </a:lnTo>
                <a:lnTo>
                  <a:pt x="0" y="3961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basic brute-force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317" y="1998409"/>
            <a:ext cx="17903365" cy="198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hydra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perform a simple brute-force attack</a:t>
            </a:r>
          </a:p>
          <a:p>
            <a:pPr algn="just">
              <a:lnSpc>
                <a:spcPts val="3104"/>
              </a:lnSpc>
            </a:pP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sudo hydra -V -f -l msfadmin -P password.txt 192.168.59.200 http-post-form "/mutillidae/index.php?page=login.php:username=^USER^&amp;password=^PASS^:Failure is always an option and this situation proves it"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1715" y="5073447"/>
            <a:ext cx="11300674" cy="4463766"/>
          </a:xfrm>
          <a:custGeom>
            <a:avLst/>
            <a:gdLst/>
            <a:ahLst/>
            <a:cxnLst/>
            <a:rect r="r" b="b" t="t" l="l"/>
            <a:pathLst>
              <a:path h="4463766" w="11300674">
                <a:moveTo>
                  <a:pt x="0" y="0"/>
                </a:moveTo>
                <a:lnTo>
                  <a:pt x="11300674" y="0"/>
                </a:lnTo>
                <a:lnTo>
                  <a:pt x="11300674" y="4463766"/>
                </a:lnTo>
                <a:lnTo>
                  <a:pt x="0" y="4463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basic brute-force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715" y="2118005"/>
            <a:ext cx="17524571" cy="237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tcp any any -&gt; 192.168.59.200 80 (msg: “Brute-force Found”; content: 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“PASS”; nocase; threshold:type both, track by_src,count 5, seconds60; sid:1003; rev:1;)</a:t>
            </a:r>
          </a:p>
          <a:p>
            <a:pPr algn="just">
              <a:lnSpc>
                <a:spcPts val="3104"/>
              </a:lnSpc>
            </a:pP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packet from any source contains the string "PASS" (non-case sensitive) sent to victim  through port 80 more than 5 times/60s, the packet from that source will be blocked.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34505" y="5237187"/>
            <a:ext cx="5771780" cy="12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applying rule, attacker can still access the website normally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2614683"/>
            <a:ext cx="16370301" cy="3171746"/>
          </a:xfrm>
          <a:custGeom>
            <a:avLst/>
            <a:gdLst/>
            <a:ahLst/>
            <a:cxnLst/>
            <a:rect r="r" b="b" t="t" l="l"/>
            <a:pathLst>
              <a:path h="3171746" w="16370301">
                <a:moveTo>
                  <a:pt x="0" y="0"/>
                </a:moveTo>
                <a:lnTo>
                  <a:pt x="16370302" y="0"/>
                </a:lnTo>
                <a:lnTo>
                  <a:pt x="16370302" y="3171745"/>
                </a:lnTo>
                <a:lnTo>
                  <a:pt x="0" y="317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636" y="6243628"/>
            <a:ext cx="11596803" cy="3870433"/>
          </a:xfrm>
          <a:custGeom>
            <a:avLst/>
            <a:gdLst/>
            <a:ahLst/>
            <a:cxnLst/>
            <a:rect r="r" b="b" t="t" l="l"/>
            <a:pathLst>
              <a:path h="3870433" w="11596803">
                <a:moveTo>
                  <a:pt x="0" y="0"/>
                </a:moveTo>
                <a:lnTo>
                  <a:pt x="11596803" y="0"/>
                </a:lnTo>
                <a:lnTo>
                  <a:pt x="11596803" y="3870433"/>
                </a:lnTo>
                <a:lnTo>
                  <a:pt x="0" y="3870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basic brute-force attack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636" y="1998409"/>
            <a:ext cx="1752457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 the attack again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26665" y="6977053"/>
            <a:ext cx="526786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 log to see the result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2614683"/>
            <a:ext cx="16370301" cy="3171746"/>
          </a:xfrm>
          <a:custGeom>
            <a:avLst/>
            <a:gdLst/>
            <a:ahLst/>
            <a:cxnLst/>
            <a:rect r="r" b="b" t="t" l="l"/>
            <a:pathLst>
              <a:path h="3171746" w="16370301">
                <a:moveTo>
                  <a:pt x="0" y="0"/>
                </a:moveTo>
                <a:lnTo>
                  <a:pt x="16370302" y="0"/>
                </a:lnTo>
                <a:lnTo>
                  <a:pt x="16370302" y="3171745"/>
                </a:lnTo>
                <a:lnTo>
                  <a:pt x="0" y="317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636" y="6243628"/>
            <a:ext cx="11596803" cy="3870433"/>
          </a:xfrm>
          <a:custGeom>
            <a:avLst/>
            <a:gdLst/>
            <a:ahLst/>
            <a:cxnLst/>
            <a:rect r="r" b="b" t="t" l="l"/>
            <a:pathLst>
              <a:path h="3870433" w="11596803">
                <a:moveTo>
                  <a:pt x="0" y="0"/>
                </a:moveTo>
                <a:lnTo>
                  <a:pt x="11596803" y="0"/>
                </a:lnTo>
                <a:lnTo>
                  <a:pt x="11596803" y="3870433"/>
                </a:lnTo>
                <a:lnTo>
                  <a:pt x="0" y="3870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basic brute-force attack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4636" y="1998409"/>
            <a:ext cx="1752457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 the attack again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26665" y="6977053"/>
            <a:ext cx="526786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 log to see the result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2628858"/>
            <a:ext cx="10550656" cy="7121693"/>
          </a:xfrm>
          <a:custGeom>
            <a:avLst/>
            <a:gdLst/>
            <a:ahLst/>
            <a:cxnLst/>
            <a:rect r="r" b="b" t="t" l="l"/>
            <a:pathLst>
              <a:path h="7121693" w="10550656">
                <a:moveTo>
                  <a:pt x="0" y="0"/>
                </a:moveTo>
                <a:lnTo>
                  <a:pt x="10550657" y="0"/>
                </a:lnTo>
                <a:lnTo>
                  <a:pt x="10550657" y="7121693"/>
                </a:lnTo>
                <a:lnTo>
                  <a:pt x="0" y="7121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636" y="1998409"/>
            <a:ext cx="12167333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b="true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WinSCP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get pcap file from the victim's machine via SSH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1941259"/>
            <a:ext cx="11301259" cy="1257265"/>
          </a:xfrm>
          <a:custGeom>
            <a:avLst/>
            <a:gdLst/>
            <a:ahLst/>
            <a:cxnLst/>
            <a:rect r="r" b="b" t="t" l="l"/>
            <a:pathLst>
              <a:path h="1257265" w="11301259">
                <a:moveTo>
                  <a:pt x="0" y="0"/>
                </a:moveTo>
                <a:lnTo>
                  <a:pt x="11301259" y="0"/>
                </a:lnTo>
                <a:lnTo>
                  <a:pt x="11301259" y="1257265"/>
                </a:lnTo>
                <a:lnTo>
                  <a:pt x="0" y="1257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636" y="3389952"/>
            <a:ext cx="7961960" cy="6897048"/>
          </a:xfrm>
          <a:custGeom>
            <a:avLst/>
            <a:gdLst/>
            <a:ahLst/>
            <a:cxnLst/>
            <a:rect r="r" b="b" t="t" l="l"/>
            <a:pathLst>
              <a:path h="6897048" w="7961960">
                <a:moveTo>
                  <a:pt x="0" y="0"/>
                </a:moveTo>
                <a:lnTo>
                  <a:pt x="7961960" y="0"/>
                </a:lnTo>
                <a:lnTo>
                  <a:pt x="7961960" y="6897048"/>
                </a:lnTo>
                <a:lnTo>
                  <a:pt x="0" y="6897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0220" y="2189780"/>
            <a:ext cx="5754882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b="true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tcpdump 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capture network traffic from attack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3340" y="5200650"/>
            <a:ext cx="6820129" cy="12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nmap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scan victim’s OS</a:t>
            </a:r>
          </a:p>
          <a:p>
            <a:pPr algn="just">
              <a:lnSpc>
                <a:spcPts val="3104"/>
              </a:lnSpc>
            </a:pP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sudo nmap -O 192.168.59.200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07205" y="9093737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2"/>
                </a:lnTo>
                <a:lnTo>
                  <a:pt x="0" y="95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23983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456976" y="3115670"/>
            <a:ext cx="4636928" cy="4055660"/>
          </a:xfrm>
          <a:custGeom>
            <a:avLst/>
            <a:gdLst/>
            <a:ahLst/>
            <a:cxnLst/>
            <a:rect r="r" b="b" t="t" l="l"/>
            <a:pathLst>
              <a:path h="4055660" w="4636928">
                <a:moveTo>
                  <a:pt x="0" y="0"/>
                </a:moveTo>
                <a:lnTo>
                  <a:pt x="4636928" y="0"/>
                </a:lnTo>
                <a:lnTo>
                  <a:pt x="4636928" y="4055660"/>
                </a:lnTo>
                <a:lnTo>
                  <a:pt x="0" y="4055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3300" y="733467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Intruduction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044" y="2497432"/>
            <a:ext cx="11822030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Snort is the foremost Open Source Intrusion Prevention System in the world, it uses a series of rules that help define malicious network activity and uses those rules to find packets that match against them and generates alerts for users.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2044" y="5316586"/>
            <a:ext cx="11822030" cy="236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Snort has three primary uses: As a packet sniffer like tcpdump, as a packet logger, which is useful for network traffic debugging, or it can be used as a full-blown network intrusion prevention system. Snort can be downloaded and configured for personal and business use alike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1773" y="2810946"/>
            <a:ext cx="14484874" cy="7079482"/>
          </a:xfrm>
          <a:custGeom>
            <a:avLst/>
            <a:gdLst/>
            <a:ahLst/>
            <a:cxnLst/>
            <a:rect r="r" b="b" t="t" l="l"/>
            <a:pathLst>
              <a:path h="7079482" w="14484874">
                <a:moveTo>
                  <a:pt x="0" y="0"/>
                </a:moveTo>
                <a:lnTo>
                  <a:pt x="14484874" y="0"/>
                </a:lnTo>
                <a:lnTo>
                  <a:pt x="14484874" y="7079482"/>
                </a:lnTo>
                <a:lnTo>
                  <a:pt x="0" y="7079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773" y="2155499"/>
            <a:ext cx="16198790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Analyze pcap file, we found that attacker constantly sent lot of SYN packets to victim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1773" y="2939735"/>
            <a:ext cx="12273239" cy="7026429"/>
          </a:xfrm>
          <a:custGeom>
            <a:avLst/>
            <a:gdLst/>
            <a:ahLst/>
            <a:cxnLst/>
            <a:rect r="r" b="b" t="t" l="l"/>
            <a:pathLst>
              <a:path h="7026429" w="12273239">
                <a:moveTo>
                  <a:pt x="0" y="0"/>
                </a:moveTo>
                <a:lnTo>
                  <a:pt x="12273239" y="0"/>
                </a:lnTo>
                <a:lnTo>
                  <a:pt x="12273239" y="7026430"/>
                </a:lnTo>
                <a:lnTo>
                  <a:pt x="0" y="702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2229" y="1831278"/>
            <a:ext cx="15700616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Checking the details of SYN packets, there are some things in common: The "segment length" values are all 0 and the "window size" value is 1024.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12982"/>
            <a:ext cx="15123912" cy="5390513"/>
          </a:xfrm>
          <a:custGeom>
            <a:avLst/>
            <a:gdLst/>
            <a:ahLst/>
            <a:cxnLst/>
            <a:rect r="r" b="b" t="t" l="l"/>
            <a:pathLst>
              <a:path h="5390513" w="15123912">
                <a:moveTo>
                  <a:pt x="0" y="0"/>
                </a:moveTo>
                <a:lnTo>
                  <a:pt x="15123912" y="0"/>
                </a:lnTo>
                <a:lnTo>
                  <a:pt x="15123912" y="5390513"/>
                </a:lnTo>
                <a:lnTo>
                  <a:pt x="0" y="5390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54898"/>
            <a:ext cx="15700616" cy="120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tcp any any -&gt; 192.168.59.200 any (msg:"NMAP OS scan detected”; flags:S; dsize:0; window:1024; sid:100001; rev:1;)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03040"/>
            <a:ext cx="9504620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nmap scan OS victim has been blocked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00820"/>
            <a:ext cx="9547630" cy="7518758"/>
          </a:xfrm>
          <a:custGeom>
            <a:avLst/>
            <a:gdLst/>
            <a:ahLst/>
            <a:cxnLst/>
            <a:rect r="r" b="b" t="t" l="l"/>
            <a:pathLst>
              <a:path h="7518758" w="9547630">
                <a:moveTo>
                  <a:pt x="0" y="0"/>
                </a:moveTo>
                <a:lnTo>
                  <a:pt x="9547630" y="0"/>
                </a:lnTo>
                <a:lnTo>
                  <a:pt x="9547630" y="7518758"/>
                </a:lnTo>
                <a:lnTo>
                  <a:pt x="0" y="7518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Prevent OS 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54898"/>
            <a:ext cx="5770787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 Snort log to see result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1483043"/>
            <a:ext cx="11397522" cy="8662117"/>
          </a:xfrm>
          <a:custGeom>
            <a:avLst/>
            <a:gdLst/>
            <a:ahLst/>
            <a:cxnLst/>
            <a:rect r="r" b="b" t="t" l="l"/>
            <a:pathLst>
              <a:path h="8662117" w="11397522">
                <a:moveTo>
                  <a:pt x="0" y="0"/>
                </a:moveTo>
                <a:lnTo>
                  <a:pt x="11397522" y="0"/>
                </a:lnTo>
                <a:lnTo>
                  <a:pt x="11397522" y="8662116"/>
                </a:lnTo>
                <a:lnTo>
                  <a:pt x="0" y="8662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5566000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Prevent PHP CGI Argument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4913" y="3615949"/>
            <a:ext cx="5960185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Start msfconsole and prepare  parameters for attack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4559" y="2876609"/>
            <a:ext cx="10282986" cy="6881213"/>
          </a:xfrm>
          <a:custGeom>
            <a:avLst/>
            <a:gdLst/>
            <a:ahLst/>
            <a:cxnLst/>
            <a:rect r="r" b="b" t="t" l="l"/>
            <a:pathLst>
              <a:path h="6881213" w="10282986">
                <a:moveTo>
                  <a:pt x="0" y="0"/>
                </a:moveTo>
                <a:lnTo>
                  <a:pt x="10282986" y="0"/>
                </a:lnTo>
                <a:lnTo>
                  <a:pt x="10282986" y="6881213"/>
                </a:lnTo>
                <a:lnTo>
                  <a:pt x="0" y="6881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5566000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Prevent PHP CGI Argument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59" y="2102330"/>
            <a:ext cx="3498020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 attack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4559" y="2872077"/>
            <a:ext cx="12876986" cy="6953572"/>
          </a:xfrm>
          <a:custGeom>
            <a:avLst/>
            <a:gdLst/>
            <a:ahLst/>
            <a:cxnLst/>
            <a:rect r="r" b="b" t="t" l="l"/>
            <a:pathLst>
              <a:path h="6953572" w="12876986">
                <a:moveTo>
                  <a:pt x="0" y="0"/>
                </a:moveTo>
                <a:lnTo>
                  <a:pt x="12876987" y="0"/>
                </a:lnTo>
                <a:lnTo>
                  <a:pt x="12876987" y="6953573"/>
                </a:lnTo>
                <a:lnTo>
                  <a:pt x="0" y="6953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5566000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Prevent PHP CGI Argument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59" y="2102330"/>
            <a:ext cx="1653474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Analyze pcap file, we see that the attacker's HTTP request contains the content "?-"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4559" y="4083140"/>
            <a:ext cx="16534741" cy="3699648"/>
          </a:xfrm>
          <a:custGeom>
            <a:avLst/>
            <a:gdLst/>
            <a:ahLst/>
            <a:cxnLst/>
            <a:rect r="r" b="b" t="t" l="l"/>
            <a:pathLst>
              <a:path h="3699648" w="16534741">
                <a:moveTo>
                  <a:pt x="0" y="0"/>
                </a:moveTo>
                <a:lnTo>
                  <a:pt x="16534741" y="0"/>
                </a:lnTo>
                <a:lnTo>
                  <a:pt x="16534741" y="3699648"/>
                </a:lnTo>
                <a:lnTo>
                  <a:pt x="0" y="3699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5566000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Prevent PHP CGI Argument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59" y="1922743"/>
            <a:ext cx="16534741" cy="1988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tcp any any -&gt; 192.168.59.200 any (msg:“Found PHP CGI Argument Injection”; content:“?-”; sid:10000002; rev:1;)</a:t>
            </a:r>
          </a:p>
          <a:p>
            <a:pPr algn="just">
              <a:lnSpc>
                <a:spcPts val="3104"/>
              </a:lnSpc>
            </a:pPr>
          </a:p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apply rule, Snort has blocked the attack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098835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4559" y="2521040"/>
            <a:ext cx="11759508" cy="7349692"/>
          </a:xfrm>
          <a:custGeom>
            <a:avLst/>
            <a:gdLst/>
            <a:ahLst/>
            <a:cxnLst/>
            <a:rect r="r" b="b" t="t" l="l"/>
            <a:pathLst>
              <a:path h="7349692" w="11759508">
                <a:moveTo>
                  <a:pt x="0" y="0"/>
                </a:moveTo>
                <a:lnTo>
                  <a:pt x="11759508" y="0"/>
                </a:lnTo>
                <a:lnTo>
                  <a:pt x="11759508" y="7349692"/>
                </a:lnTo>
                <a:lnTo>
                  <a:pt x="0" y="7349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5566000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 Prevent PHP CGI Argument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59" y="1922743"/>
            <a:ext cx="5279130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 log to see the result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Thanks for watching!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0641" y="681133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0381" y="9336859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5092" y="3124450"/>
            <a:ext cx="16076253" cy="5586498"/>
          </a:xfrm>
          <a:custGeom>
            <a:avLst/>
            <a:gdLst/>
            <a:ahLst/>
            <a:cxnLst/>
            <a:rect r="r" b="b" t="t" l="l"/>
            <a:pathLst>
              <a:path h="5586498" w="16076253">
                <a:moveTo>
                  <a:pt x="0" y="0"/>
                </a:moveTo>
                <a:lnTo>
                  <a:pt x="16076253" y="0"/>
                </a:lnTo>
                <a:lnTo>
                  <a:pt x="16076253" y="5586498"/>
                </a:lnTo>
                <a:lnTo>
                  <a:pt x="0" y="55864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300" y="733467"/>
            <a:ext cx="988107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Snort rule format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237023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15407" y="1559560"/>
            <a:ext cx="12900834" cy="8514551"/>
          </a:xfrm>
          <a:custGeom>
            <a:avLst/>
            <a:gdLst/>
            <a:ahLst/>
            <a:cxnLst/>
            <a:rect r="r" b="b" t="t" l="l"/>
            <a:pathLst>
              <a:path h="8514551" w="12900834">
                <a:moveTo>
                  <a:pt x="0" y="0"/>
                </a:moveTo>
                <a:lnTo>
                  <a:pt x="12900834" y="0"/>
                </a:lnTo>
                <a:lnTo>
                  <a:pt x="12900834" y="8514551"/>
                </a:lnTo>
                <a:lnTo>
                  <a:pt x="0" y="8514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483872"/>
            <a:ext cx="4307743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Topology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824729"/>
            <a:ext cx="10910396" cy="17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2493" y="3182348"/>
            <a:ext cx="12500069" cy="1578134"/>
          </a:xfrm>
          <a:custGeom>
            <a:avLst/>
            <a:gdLst/>
            <a:ahLst/>
            <a:cxnLst/>
            <a:rect r="r" b="b" t="t" l="l"/>
            <a:pathLst>
              <a:path h="1578134" w="12500069">
                <a:moveTo>
                  <a:pt x="0" y="0"/>
                </a:moveTo>
                <a:lnTo>
                  <a:pt x="12500069" y="0"/>
                </a:lnTo>
                <a:lnTo>
                  <a:pt x="12500069" y="1578134"/>
                </a:lnTo>
                <a:lnTo>
                  <a:pt x="0" y="157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788" y="5279409"/>
            <a:ext cx="12493774" cy="3914090"/>
          </a:xfrm>
          <a:custGeom>
            <a:avLst/>
            <a:gdLst/>
            <a:ahLst/>
            <a:cxnLst/>
            <a:rect r="r" b="b" t="t" l="l"/>
            <a:pathLst>
              <a:path h="3914090" w="12493774">
                <a:moveTo>
                  <a:pt x="0" y="0"/>
                </a:moveTo>
                <a:lnTo>
                  <a:pt x="12493774" y="0"/>
                </a:lnTo>
                <a:lnTo>
                  <a:pt x="12493774" y="3914090"/>
                </a:lnTo>
                <a:lnTo>
                  <a:pt x="0" y="3914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3300" y="698182"/>
            <a:ext cx="13658434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Drop ICMP packet to Victim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092" y="2273727"/>
            <a:ext cx="10330453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Before apply rule, Attacker can still ping to Victim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84427" y="6408096"/>
            <a:ext cx="4903573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10.81.59.100 (attacker) -&gt; 192.168.59.200 (victim)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110297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4636" y="3359059"/>
            <a:ext cx="10852504" cy="6620447"/>
          </a:xfrm>
          <a:custGeom>
            <a:avLst/>
            <a:gdLst/>
            <a:ahLst/>
            <a:cxnLst/>
            <a:rect r="r" b="b" t="t" l="l"/>
            <a:pathLst>
              <a:path h="6620447" w="10852504">
                <a:moveTo>
                  <a:pt x="0" y="0"/>
                </a:moveTo>
                <a:lnTo>
                  <a:pt x="10852505" y="0"/>
                </a:lnTo>
                <a:lnTo>
                  <a:pt x="10852505" y="6620447"/>
                </a:lnTo>
                <a:lnTo>
                  <a:pt x="0" y="6620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820774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1.Drop ICMP packet to Victim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92" y="2017459"/>
            <a:ext cx="3512151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Rule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092" y="2661131"/>
            <a:ext cx="17214114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drop icmp any any -&gt; 192.168.59.200 any (msg: “Drop ICMP”; sid: 10000001; rev: 1;)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5476" y="4680240"/>
            <a:ext cx="5753824" cy="237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applying rule, victim does not receive any more ICMP packet. Check log from /var/log/snort/alert, we see that Snort dropped attacker’s ICMP packet.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5092" y="4277845"/>
            <a:ext cx="14073732" cy="3571210"/>
          </a:xfrm>
          <a:custGeom>
            <a:avLst/>
            <a:gdLst/>
            <a:ahLst/>
            <a:cxnLst/>
            <a:rect r="r" b="b" t="t" l="l"/>
            <a:pathLst>
              <a:path h="3571210" w="14073732">
                <a:moveTo>
                  <a:pt x="0" y="0"/>
                </a:moveTo>
                <a:lnTo>
                  <a:pt x="14073732" y="0"/>
                </a:lnTo>
                <a:lnTo>
                  <a:pt x="14073732" y="3571209"/>
                </a:lnTo>
                <a:lnTo>
                  <a:pt x="0" y="357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Prevent ICMP flood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92" y="2078464"/>
            <a:ext cx="16878188" cy="8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</a:t>
            </a: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hping3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constantly sends ICMP packets with a size of 655495 bytes to the victim without waiting for responses from victim.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092" y="3347512"/>
            <a:ext cx="10844531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sudo hping3 -1 --flood 192.168.59.200 -d 655495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8824" y="-1865593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04027" y="-855324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5092" y="3165815"/>
            <a:ext cx="12661990" cy="6693489"/>
          </a:xfrm>
          <a:custGeom>
            <a:avLst/>
            <a:gdLst/>
            <a:ahLst/>
            <a:cxnLst/>
            <a:rect r="r" b="b" t="t" l="l"/>
            <a:pathLst>
              <a:path h="6693489" w="12661990">
                <a:moveTo>
                  <a:pt x="0" y="0"/>
                </a:moveTo>
                <a:lnTo>
                  <a:pt x="12661989" y="0"/>
                </a:lnTo>
                <a:lnTo>
                  <a:pt x="12661989" y="6693489"/>
                </a:lnTo>
                <a:lnTo>
                  <a:pt x="0" y="6693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3300" y="698182"/>
            <a:ext cx="13631377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Prevent ICMP flood attack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92" y="2273727"/>
            <a:ext cx="15251890" cy="42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4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Run </a:t>
            </a: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tcpdump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on victim machine to see ICMP packets sent by attacker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DAGYuMIphmA</dc:identifier>
  <dcterms:modified xsi:type="dcterms:W3CDTF">2011-08-01T06:04:30Z</dcterms:modified>
  <cp:revision>1</cp:revision>
  <dc:title>Blue Doodle Project Presentation</dc:title>
</cp:coreProperties>
</file>